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10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34" r:id="rId15"/>
    <p:sldId id="324" r:id="rId16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4" autoAdjust="0"/>
    <p:restoredTop sz="96866" autoAdjust="0"/>
  </p:normalViewPr>
  <p:slideViewPr>
    <p:cSldViewPr>
      <p:cViewPr varScale="1">
        <p:scale>
          <a:sx n="85" d="100"/>
          <a:sy n="85" d="100"/>
        </p:scale>
        <p:origin x="-84" y="-3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Poznávání hub</a:t>
            </a:r>
          </a:p>
        </p:txBody>
      </p:sp>
    </p:spTree>
    <p:extLst>
      <p:ext uri="{BB962C8B-B14F-4D97-AF65-F5344CB8AC3E}">
        <p14:creationId xmlns=""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2" descr="C:\Documents and Settings\All Users\Dokumenty\My Pictures\LUMIXSimpleViewer\02092007\P102078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8676"/>
            <a:ext cx="2284056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ll Users\Dokumenty\My Pictures\LUMIXSimpleViewer\02092007\P10207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714494"/>
            <a:ext cx="3240087" cy="225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Hřib plstnatý</a:t>
            </a:r>
          </a:p>
          <a:p>
            <a:r>
              <a:rPr lang="cs-CZ" dirty="0" smtClean="0"/>
              <a:t>Klouzek sličný</a:t>
            </a:r>
          </a:p>
          <a:p>
            <a:r>
              <a:rPr lang="cs-CZ" dirty="0" smtClean="0"/>
              <a:t>Hřib žlutomasý</a:t>
            </a:r>
          </a:p>
          <a:p>
            <a:r>
              <a:rPr lang="cs-CZ" dirty="0" smtClean="0"/>
              <a:t>Muchomůrka růžovka</a:t>
            </a:r>
          </a:p>
          <a:p>
            <a:r>
              <a:rPr lang="cs-CZ" dirty="0" smtClean="0"/>
              <a:t>Hřib dubový</a:t>
            </a:r>
          </a:p>
          <a:p>
            <a:r>
              <a:rPr lang="cs-CZ" dirty="0" smtClean="0"/>
              <a:t>Hřib hnědý</a:t>
            </a:r>
          </a:p>
          <a:p>
            <a:r>
              <a:rPr lang="cs-CZ" dirty="0" smtClean="0"/>
              <a:t>Hřib </a:t>
            </a:r>
            <a:r>
              <a:rPr lang="cs-CZ" dirty="0" err="1" smtClean="0"/>
              <a:t>koloděj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Základní škola a mateřská škola </a:t>
            </a:r>
            <a:r>
              <a:rPr lang="cs-CZ" dirty="0" err="1" smtClean="0"/>
              <a:t>Hlušice</a:t>
            </a:r>
            <a:endParaRPr lang="cs-CZ" dirty="0" smtClean="0"/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Petra Bydžovská</a:t>
            </a:r>
          </a:p>
          <a:p>
            <a:pPr algn="l"/>
            <a:r>
              <a:rPr lang="cs-CZ" dirty="0" smtClean="0"/>
              <a:t>Předmět: Přírodopis 7. třída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Prezentace slouží k poznávání rostlin, ověřeno v 7. třídě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Jedná se o prezentaci na interaktivní tabuli.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Prezentace je určena pro opakování učiva.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Na snímku 5 - 12  žák hádá rostlinu, píše si na papír.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Na snímku 12 je řešení.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Pomůcky: interaktivní tabule, interaktivní pero.</a:t>
            </a:r>
          </a:p>
          <a:p>
            <a:pPr>
              <a:lnSpc>
                <a:spcPct val="90000"/>
              </a:lnSpc>
              <a:defRPr/>
            </a:pPr>
            <a:r>
              <a:rPr lang="cs-CZ" sz="1800" dirty="0" smtClean="0"/>
              <a:t>Materiál je určen k interaktivní výuce. </a:t>
            </a:r>
          </a:p>
          <a:p>
            <a:pPr>
              <a:lnSpc>
                <a:spcPct val="90000"/>
              </a:lnSpc>
              <a:defRPr/>
            </a:pPr>
            <a:endParaRPr lang="cs-CZ" sz="1800" dirty="0" smtClean="0"/>
          </a:p>
          <a:p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3" descr="C:\Documents and Settings\All Users\Dokumenty\My Pictures\LUMIXSimpleViewer\15072007\P10203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6"/>
            <a:ext cx="355813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ll Users\Dokumenty\My Pictures\LUMIXSimpleViewer\15072007\P10203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642924"/>
            <a:ext cx="2428860" cy="242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Documents and Settings\All Users\Dokumenty\My Pictures\LUMIXSimpleViewer\15072007\P1020315.JPG"/>
          <p:cNvPicPr>
            <a:picLocks noChangeAspect="1" noChangeArrowheads="1"/>
          </p:cNvPicPr>
          <p:nvPr/>
        </p:nvPicPr>
        <p:blipFill>
          <a:blip r:embed="rId4"/>
          <a:srcRect t="31310"/>
          <a:stretch>
            <a:fillRect/>
          </a:stretch>
        </p:blipFill>
        <p:spPr bwMode="auto">
          <a:xfrm>
            <a:off x="1857356" y="2732485"/>
            <a:ext cx="3509963" cy="241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3" descr="C:\Documents and Settings\All Users\Dokumenty\My Pictures\LUMIXSimpleViewer\15072007\P10203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6788"/>
          <a:stretch>
            <a:fillRect/>
          </a:stretch>
        </p:blipFill>
        <p:spPr bwMode="auto">
          <a:xfrm>
            <a:off x="428596" y="857238"/>
            <a:ext cx="2806876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ll Users\Dokumenty\My Pictures\LUMIXSimpleViewer\15072007\P1020300.JPG"/>
          <p:cNvPicPr>
            <a:picLocks noChangeAspect="1" noChangeArrowheads="1"/>
          </p:cNvPicPr>
          <p:nvPr/>
        </p:nvPicPr>
        <p:blipFill>
          <a:blip r:embed="rId3" cstate="print"/>
          <a:srcRect t="18590"/>
          <a:stretch>
            <a:fillRect/>
          </a:stretch>
        </p:blipFill>
        <p:spPr bwMode="auto">
          <a:xfrm>
            <a:off x="4000496" y="1071552"/>
            <a:ext cx="414337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4" descr="C:\Documents and Settings\All Users\Dokumenty\My Pictures\LUMIXSimpleViewer\15072007\P102033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 l="6107" r="16554"/>
          <a:stretch>
            <a:fillRect/>
          </a:stretch>
        </p:blipFill>
        <p:spPr bwMode="auto">
          <a:xfrm>
            <a:off x="571472" y="1214428"/>
            <a:ext cx="285752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ll Users\Dokumenty\My Pictures\LUMIXSimpleViewer\15072007\P1020330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4714876" y="857238"/>
            <a:ext cx="3071812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2" descr="C:\Documents and Settings\All Users\Dokumenty\My Pictures\LUMIXSimpleViewer\15072007\P10203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0000"/>
          </a:blip>
          <a:srcRect r="20625"/>
          <a:stretch>
            <a:fillRect/>
          </a:stretch>
        </p:blipFill>
        <p:spPr bwMode="auto">
          <a:xfrm>
            <a:off x="428596" y="1142990"/>
            <a:ext cx="3714802" cy="263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ll Users\Dokumenty\My Pictures\LUMIXSimpleViewer\15072007\P1020381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 l="8141"/>
          <a:stretch>
            <a:fillRect/>
          </a:stretch>
        </p:blipFill>
        <p:spPr bwMode="auto">
          <a:xfrm>
            <a:off x="4929190" y="1357304"/>
            <a:ext cx="2928938" cy="283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2" descr="C:\Documents and Settings\All Users\Dokumenty\My Pictures\LUMIXSimpleViewer\15072007\P10203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625"/>
          <a:stretch>
            <a:fillRect/>
          </a:stretch>
        </p:blipFill>
        <p:spPr bwMode="auto">
          <a:xfrm>
            <a:off x="1142976" y="1285866"/>
            <a:ext cx="2357454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ll Users\Dokumenty\My Pictures\LUMIXSimpleViewer\15072007\P1020341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 l="14247" t="4579" b="17572"/>
          <a:stretch>
            <a:fillRect/>
          </a:stretch>
        </p:blipFill>
        <p:spPr bwMode="auto">
          <a:xfrm>
            <a:off x="4357686" y="1500180"/>
            <a:ext cx="3009900" cy="273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Picture 4" descr="C:\Documents and Settings\All Users\Dokumenty\My Pictures\LUMIXSimpleViewer\15072007\P102034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2993" b="16789"/>
          <a:stretch>
            <a:fillRect/>
          </a:stretch>
        </p:blipFill>
        <p:spPr bwMode="auto">
          <a:xfrm>
            <a:off x="500034" y="1214428"/>
            <a:ext cx="3389217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ll Users\Dokumenty\My Pictures\LUMIXSimpleViewer\15072007\P1020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357304"/>
            <a:ext cx="480060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117</Words>
  <Application>Microsoft Office PowerPoint</Application>
  <PresentationFormat>Předvádění na obrazovce (16:9)</PresentationFormat>
  <Paragraphs>35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boxed_powerpoint_16x9_2012-08</vt:lpstr>
      <vt:lpstr>  Dotkněte se inovací CZ.1.07/1.3.00/51.0024  </vt:lpstr>
      <vt:lpstr>Snímek 2</vt:lpstr>
      <vt:lpstr>Metodický pokyn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Řešení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Petra</cp:lastModifiedBy>
  <cp:revision>17</cp:revision>
  <dcterms:created xsi:type="dcterms:W3CDTF">2014-10-07T08:27:59Z</dcterms:created>
  <dcterms:modified xsi:type="dcterms:W3CDTF">2015-06-01T16:23:07Z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